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 varScale="1">
        <p:scale>
          <a:sx n="73" d="100"/>
          <a:sy n="73" d="100"/>
        </p:scale>
        <p:origin x="72" y="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上课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wǒ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读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dú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懂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d</a:t>
            </a:r>
            <a:r>
              <a:rPr lang="en-US" altLang="ko-KR" sz="23000" dirty="0" err="1">
                <a:ln>
                  <a:prstDash val="solid"/>
                </a:ln>
                <a:latin typeface="sasung"/>
                <a:ea typeface="+mn-ea"/>
              </a:rPr>
              <a:t>ǒ</a:t>
            </a:r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ng</a:t>
            </a:r>
            <a:endParaRPr lang="en-US" altLang="ko-KR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0000" dirty="0">
                <a:ln>
                  <a:prstDash val="solid"/>
                </a:ln>
                <a:latin typeface="+mn-ea"/>
                <a:ea typeface="+mn-ea"/>
              </a:rPr>
              <a:t>了</a:t>
            </a:r>
            <a:endParaRPr lang="ko-KR" altLang="en-US" sz="30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>
                <a:ln>
                  <a:prstDash val="solid"/>
                </a:ln>
                <a:latin typeface="sasung" pitchFamily="2" charset="0"/>
                <a:ea typeface="+mn-ea"/>
              </a:rPr>
              <a:t>le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吗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>
                <a:ln>
                  <a:prstDash val="solid"/>
                </a:ln>
                <a:latin typeface="sasung" pitchFamily="2" charset="0"/>
                <a:ea typeface="+mn-ea"/>
              </a:rPr>
              <a:t>ma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0000" dirty="0">
                <a:ln>
                  <a:prstDash val="solid"/>
                </a:ln>
                <a:latin typeface="+mn-ea"/>
                <a:ea typeface="+mn-ea"/>
              </a:rPr>
              <a:t>一</a:t>
            </a:r>
            <a:endParaRPr lang="ko-KR" altLang="en-US" sz="30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atin typeface="sasung" pitchFamily="2" charset="0"/>
                <a:ea typeface="SimSun" pitchFamily="2" charset="-122"/>
              </a:rPr>
              <a:t>shàngkè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y</a:t>
            </a:r>
            <a:r>
              <a:rPr lang="en-US" altLang="ko-KR" sz="25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0000" dirty="0">
                <a:ln>
                  <a:prstDash val="solid"/>
                </a:ln>
                <a:latin typeface="+mn-ea"/>
                <a:ea typeface="+mn-ea"/>
              </a:rPr>
              <a:t>二</a:t>
            </a:r>
            <a:endParaRPr lang="ko-KR" altLang="en-US" sz="30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èr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0000" dirty="0">
                <a:ln>
                  <a:prstDash val="solid"/>
                </a:ln>
                <a:latin typeface="+mn-ea"/>
                <a:ea typeface="+mn-ea"/>
              </a:rPr>
              <a:t>三</a:t>
            </a:r>
            <a:endParaRPr lang="en-US" altLang="ko-KR" sz="30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sān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四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sì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五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wǔ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六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打开</a:t>
            </a:r>
            <a:endParaRPr lang="ko-KR" altLang="en-US" sz="26000" dirty="0">
              <a:ln>
                <a:prstDash val="solid"/>
              </a:ln>
              <a:latin typeface="SimSun" pitchFamily="2" charset="-12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liù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七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q</a:t>
            </a:r>
            <a:r>
              <a:rPr lang="en-US" altLang="ko-KR" sz="28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b="1" dirty="0">
                <a:ln>
                  <a:prstDash val="solid"/>
                </a:ln>
                <a:latin typeface="+mn-ea"/>
                <a:ea typeface="+mn-ea"/>
              </a:rPr>
              <a:t>八</a:t>
            </a:r>
            <a:endParaRPr lang="en-US" altLang="ko-KR" sz="28000" b="1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bā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九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jiǔ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十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shí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3352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41800" dirty="0" err="1">
                <a:latin typeface="sasung" pitchFamily="2" charset="0"/>
                <a:ea typeface="SimSun" pitchFamily="2" charset="-122"/>
              </a:rPr>
              <a:t>dǎkāi</a:t>
            </a:r>
            <a:r>
              <a:rPr lang="en-US" altLang="ko-KR" sz="15000" dirty="0">
                <a:latin typeface="SimSun" pitchFamily="2" charset="-122"/>
                <a:ea typeface="SimSun" pitchFamily="2" charset="-122"/>
              </a:rPr>
              <a:t> </a:t>
            </a:r>
            <a:endParaRPr lang="ko-KR" altLang="en-US" sz="15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书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9200" dirty="0" err="1">
                <a:latin typeface="sasung" pitchFamily="2" charset="0"/>
                <a:ea typeface="SimSun" pitchFamily="2" charset="-122"/>
              </a:rPr>
              <a:t>sh</a:t>
            </a:r>
            <a:r>
              <a:rPr lang="en-US" altLang="ko-KR" sz="29200" dirty="0" err="1">
                <a:latin typeface="sasung"/>
                <a:ea typeface="SimSun" pitchFamily="2" charset="-122"/>
              </a:rPr>
              <a:t>ū</a:t>
            </a:r>
            <a:r>
              <a:rPr lang="en-US" altLang="ko-KR" sz="15000" dirty="0">
                <a:latin typeface="SimSun" pitchFamily="2" charset="-122"/>
                <a:ea typeface="SimSun" pitchFamily="2" charset="-122"/>
              </a:rPr>
              <a:t> </a:t>
            </a:r>
            <a:endParaRPr lang="ko-KR" altLang="en-US" sz="15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SimSun" pitchFamily="2" charset="-122"/>
                <a:ea typeface="+mn-ea"/>
              </a:rPr>
              <a:t>跟</a:t>
            </a:r>
            <a:endParaRPr lang="ko-KR" altLang="en-US" sz="28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100" dirty="0" err="1">
                <a:latin typeface="sasung" pitchFamily="2" charset="0"/>
              </a:rPr>
              <a:t>gē</a:t>
            </a:r>
            <a:r>
              <a:rPr lang="en-US" altLang="ko-KR" sz="30000" dirty="0" err="1">
                <a:latin typeface="sasung" pitchFamily="2" charset="0"/>
              </a:rPr>
              <a:t>n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我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종이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40</Words>
  <Application>Microsoft Office PowerPoint</Application>
  <PresentationFormat>화면 슬라이드 쇼(4:3)</PresentationFormat>
  <Paragraphs>38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38</vt:i4>
      </vt:variant>
    </vt:vector>
  </HeadingPairs>
  <TitlesOfParts>
    <vt:vector size="45" baseType="lpstr">
      <vt:lpstr>sasung</vt:lpstr>
      <vt:lpstr>宋体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51</cp:revision>
  <dcterms:created xsi:type="dcterms:W3CDTF">2017-07-04T02:57:39Z</dcterms:created>
  <dcterms:modified xsi:type="dcterms:W3CDTF">2022-01-25T00:59:35Z</dcterms:modified>
</cp:coreProperties>
</file>